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40" autoAdjust="0"/>
  </p:normalViewPr>
  <p:slideViewPr>
    <p:cSldViewPr snapToGrid="0">
      <p:cViewPr varScale="1">
        <p:scale>
          <a:sx n="74" d="100"/>
          <a:sy n="74" d="100"/>
        </p:scale>
        <p:origin x="-54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65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47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222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110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102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634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64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240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241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197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70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378C-05AF-4044-9B3B-535C533CC3E1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E800C-78F7-4BF4-93E8-163E6C2ED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74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25055" y="0"/>
            <a:ext cx="13703807" cy="7388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1565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Bookman Old Style" panose="02050604050505020204" pitchFamily="18" charset="0"/>
              </a:rPr>
              <a:t>Исследовательский проект </a:t>
            </a:r>
            <a:br>
              <a:rPr lang="ru-RU" sz="4000" dirty="0" smtClean="0">
                <a:latin typeface="Bookman Old Style" panose="02050604050505020204" pitchFamily="18" charset="0"/>
              </a:rPr>
            </a:br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Значение изучения фольклора для сценической хореографии»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9344" y="4133088"/>
            <a:ext cx="9144000" cy="1146048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sz="2000" b="1" dirty="0" smtClean="0"/>
              <a:t>Автор — Васильева </a:t>
            </a:r>
            <a:r>
              <a:rPr lang="ru-RU" sz="2000" b="1" dirty="0" smtClean="0"/>
              <a:t>Олеся </a:t>
            </a:r>
            <a:r>
              <a:rPr lang="ru-RU" sz="2000" b="1" dirty="0" smtClean="0"/>
              <a:t>Валерьевна,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методист отдела традиционной культуры и народного творчества </a:t>
            </a:r>
            <a:br>
              <a:rPr lang="ru-RU" sz="2000" dirty="0" smtClean="0"/>
            </a:br>
            <a:r>
              <a:rPr lang="ru-RU" sz="2000" dirty="0" smtClean="0"/>
              <a:t>ГБУК КО «Дом народного творчества и кино «Центральный»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2122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86679" y="2252869"/>
            <a:ext cx="2915478" cy="64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112" y="-749808"/>
            <a:ext cx="12192000" cy="9046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02208"/>
            <a:ext cx="12192000" cy="9046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060" y="972246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Характерные особенности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1760" y="1698197"/>
            <a:ext cx="8144256" cy="4349035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1736035" y="3048001"/>
            <a:ext cx="185530" cy="829227"/>
          </a:xfrm>
          <a:prstGeom prst="downArrow">
            <a:avLst>
              <a:gd name="adj1" fmla="val 50000"/>
              <a:gd name="adj2" fmla="val 95433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57739" y="2120347"/>
            <a:ext cx="2835966" cy="8083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577011" y="2295793"/>
            <a:ext cx="557916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Традиционный танец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20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Синкретичность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Импровизационность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Полицентрика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Полиритмия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Кантилена хода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Пластическое отражение ощущения </a:t>
            </a:r>
            <a:r>
              <a:rPr lang="ru-RU" dirty="0" smtClean="0"/>
              <a:t>действительности </a:t>
            </a:r>
            <a:r>
              <a:rPr lang="ru-RU" dirty="0" smtClean="0"/>
              <a:t>в данный момент времени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1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55122" y="-1231392"/>
            <a:ext cx="13502244" cy="89976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42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Значение изучения фольклора для руководителей и участников хореографических коллективов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5174" y="2153984"/>
            <a:ext cx="7652657" cy="4351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Bookman Old Style" panose="02050604050505020204" pitchFamily="18" charset="0"/>
              </a:rPr>
              <a:t> Национальная идентификация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Bookman Old Style" panose="02050604050505020204" pitchFamily="18" charset="0"/>
              </a:rPr>
              <a:t> Нравственное, эстетическое воспитание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Bookman Old Style" panose="02050604050505020204" pitchFamily="18" charset="0"/>
              </a:rPr>
              <a:t> Поиск идей и лексики для новых постановок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Bookman Old Style" panose="02050604050505020204" pitchFamily="18" charset="0"/>
              </a:rPr>
              <a:t> Пополнение репертуара коллектива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1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70560" y="-1609344"/>
            <a:ext cx="13594080" cy="10034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Что может служить идеей для балетмейстера?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544" y="1361504"/>
            <a:ext cx="8269224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   </a:t>
            </a:r>
            <a:r>
              <a:rPr lang="ru-RU" sz="2600" dirty="0" smtClean="0">
                <a:latin typeface="Bookman Old Style" panose="02050604050505020204" pitchFamily="18" charset="0"/>
              </a:rPr>
              <a:t>Костюм</a:t>
            </a:r>
            <a:endParaRPr lang="ru-RU" sz="2600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600" dirty="0" smtClean="0">
                <a:latin typeface="Bookman Old Style" panose="02050604050505020204" pitchFamily="18" charset="0"/>
              </a:rPr>
              <a:t>   Предмет </a:t>
            </a:r>
            <a:r>
              <a:rPr lang="ru-RU" sz="2600" dirty="0" smtClean="0">
                <a:latin typeface="Bookman Old Style" panose="02050604050505020204" pitchFamily="18" charset="0"/>
              </a:rPr>
              <a:t>быта/интерьера</a:t>
            </a:r>
            <a:endParaRPr lang="ru-RU" sz="2600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600" dirty="0">
                <a:latin typeface="Bookman Old Style" panose="02050604050505020204" pitchFamily="18" charset="0"/>
              </a:rPr>
              <a:t> </a:t>
            </a:r>
            <a:r>
              <a:rPr lang="ru-RU" sz="2600" dirty="0" smtClean="0">
                <a:latin typeface="Bookman Old Style" panose="02050604050505020204" pitchFamily="18" charset="0"/>
              </a:rPr>
              <a:t>  Фрагмент/элемент обряда, праздника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600" dirty="0">
                <a:latin typeface="Bookman Old Style" panose="02050604050505020204" pitchFamily="18" charset="0"/>
              </a:rPr>
              <a:t> </a:t>
            </a:r>
            <a:r>
              <a:rPr lang="ru-RU" sz="2600" dirty="0" smtClean="0">
                <a:latin typeface="Bookman Old Style" panose="02050604050505020204" pitchFamily="18" charset="0"/>
              </a:rPr>
              <a:t>  Игра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600" dirty="0">
                <a:latin typeface="Bookman Old Style" panose="02050604050505020204" pitchFamily="18" charset="0"/>
              </a:rPr>
              <a:t> </a:t>
            </a:r>
            <a:r>
              <a:rPr lang="ru-RU" sz="2600" dirty="0" smtClean="0">
                <a:latin typeface="Bookman Old Style" panose="02050604050505020204" pitchFamily="18" charset="0"/>
              </a:rPr>
              <a:t>  Сюжет/образ песни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600" dirty="0">
                <a:latin typeface="Bookman Old Style" panose="02050604050505020204" pitchFamily="18" charset="0"/>
              </a:rPr>
              <a:t> </a:t>
            </a:r>
            <a:r>
              <a:rPr lang="ru-RU" sz="2600" dirty="0" smtClean="0">
                <a:latin typeface="Bookman Old Style" panose="02050604050505020204" pitchFamily="18" charset="0"/>
              </a:rPr>
              <a:t>  Объекты декоративно-прикладного творчества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0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688" y="-97536"/>
            <a:ext cx="11801856" cy="707136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3522" b="11442"/>
          <a:stretch/>
        </p:blipFill>
        <p:spPr>
          <a:xfrm>
            <a:off x="2609088" y="0"/>
            <a:ext cx="6925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92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4671" r="4133"/>
          <a:stretch/>
        </p:blipFill>
        <p:spPr>
          <a:xfrm>
            <a:off x="4260018" y="-20505"/>
            <a:ext cx="3135086" cy="5086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6517" y="0"/>
            <a:ext cx="2835483" cy="3586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10753" y="3586348"/>
            <a:ext cx="2760561" cy="3637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492" y="-97103"/>
            <a:ext cx="2469129" cy="3292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920810" y="3864150"/>
            <a:ext cx="4042084" cy="252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28895" y="1579418"/>
            <a:ext cx="3122059" cy="5278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926232" y="555712"/>
            <a:ext cx="3456613" cy="23926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96092" y="2992582"/>
            <a:ext cx="2306649" cy="3865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66658" y="1793174"/>
            <a:ext cx="2207573" cy="33322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76259" y="3832268"/>
            <a:ext cx="2535875" cy="41831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7671" y="245290"/>
            <a:ext cx="2784638" cy="125509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Мои </a:t>
            </a: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помощн</a:t>
            </a:r>
            <a:r>
              <a:rPr lang="ru-RU" sz="28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ики!</a:t>
            </a:r>
            <a:endParaRPr lang="ru-RU" sz="28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5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70</Words>
  <Application>Microsoft Office PowerPoint</Application>
  <PresentationFormat>Произвольный</PresentationFormat>
  <Paragraphs>28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Исследовательский проект  «Значение изучения фольклора для сценической хореографии»</vt:lpstr>
      <vt:lpstr>              Характерные особенности</vt:lpstr>
      <vt:lpstr>Значение изучения фольклора для руководителей и участников хореографических коллективов</vt:lpstr>
      <vt:lpstr>Что может служить идеей для балетмейстера?</vt:lpstr>
      <vt:lpstr>Слайд 5</vt:lpstr>
      <vt:lpstr>Мои  помощники!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проект  «Значение изучения фольклора для сценической хореографии»</dc:title>
  <dc:creator>Павел</dc:creator>
  <cp:lastModifiedBy>q q</cp:lastModifiedBy>
  <cp:revision>21</cp:revision>
  <dcterms:created xsi:type="dcterms:W3CDTF">2020-05-19T11:05:51Z</dcterms:created>
  <dcterms:modified xsi:type="dcterms:W3CDTF">2020-09-01T08:29:13Z</dcterms:modified>
</cp:coreProperties>
</file>